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0" r:id="rId3"/>
    <p:sldId id="259" r:id="rId4"/>
    <p:sldId id="263" r:id="rId5"/>
    <p:sldId id="256" r:id="rId6"/>
    <p:sldId id="257" r:id="rId7"/>
    <p:sldId id="258" r:id="rId8"/>
    <p:sldId id="261" r:id="rId9"/>
    <p:sldId id="266" r:id="rId10"/>
    <p:sldId id="267" r:id="rId11"/>
    <p:sldId id="269" r:id="rId12"/>
    <p:sldId id="268" r:id="rId13"/>
    <p:sldId id="272" r:id="rId14"/>
    <p:sldId id="265" r:id="rId15"/>
    <p:sldId id="278" r:id="rId16"/>
    <p:sldId id="277" r:id="rId17"/>
    <p:sldId id="275" r:id="rId18"/>
    <p:sldId id="273" r:id="rId19"/>
    <p:sldId id="271" r:id="rId20"/>
    <p:sldId id="276" r:id="rId21"/>
    <p:sldId id="270" r:id="rId22"/>
    <p:sldId id="274" r:id="rId23"/>
    <p:sldId id="279" r:id="rId24"/>
    <p:sldId id="280" r:id="rId25"/>
    <p:sldId id="281" r:id="rId26"/>
    <p:sldId id="282" r:id="rId27"/>
    <p:sldId id="264" r:id="rId2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FF"/>
    <a:srgbClr val="0B86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-146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jpg>
</file>

<file path=ppt/media/image43.jpe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6.jpe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06045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6186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04015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29200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46339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2179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28033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72480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30630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1361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3458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F3954-1AC2-4FDF-B191-045406265D9C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184CE-53D7-4126-B7C9-F49B6B4AF4D0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6179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microsoft.com/office/2007/relationships/hdphoto" Target="../media/hdphoto1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microsoft.com/office/2007/relationships/hdphoto" Target="../media/hdphoto1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8.png"/><Relationship Id="rId7" Type="http://schemas.openxmlformats.org/officeDocument/2006/relationships/image" Target="../media/image3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jp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19550" y="2860675"/>
            <a:ext cx="10515600" cy="1325563"/>
          </a:xfrm>
        </p:spPr>
        <p:txBody>
          <a:bodyPr/>
          <a:lstStyle/>
          <a:p>
            <a:r>
              <a:rPr lang="es-MX" dirty="0" smtClean="0"/>
              <a:t>Imágenes Formato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35581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3" t="9488" r="2612" b="9494"/>
          <a:stretch/>
        </p:blipFill>
        <p:spPr>
          <a:xfrm>
            <a:off x="4855410" y="720930"/>
            <a:ext cx="2305784" cy="4177145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691" b="97715" l="9953" r="8992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74" y="353556"/>
            <a:ext cx="8737600" cy="62411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7" b="8149"/>
          <a:stretch/>
        </p:blipFill>
        <p:spPr>
          <a:xfrm>
            <a:off x="-6615363" y="-1028700"/>
            <a:ext cx="3248526" cy="574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198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19512" y="13447"/>
            <a:ext cx="9143999" cy="6858000"/>
            <a:chOff x="1519512" y="13447"/>
            <a:chExt cx="9143999" cy="685800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0050" y="848010"/>
              <a:ext cx="5952548" cy="342560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39905" y="2619660"/>
              <a:ext cx="2664495" cy="343570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63075" y="4497596"/>
              <a:ext cx="1106364" cy="1649203"/>
            </a:xfrm>
            <a:prstGeom prst="rect">
              <a:avLst/>
            </a:prstGeom>
          </p:spPr>
        </p:pic>
        <p:pic>
          <p:nvPicPr>
            <p:cNvPr id="4" name="Imagen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9512" y="13447"/>
              <a:ext cx="9143999" cy="6858000"/>
            </a:xfrm>
            <a:prstGeom prst="rect">
              <a:avLst/>
            </a:prstGeom>
          </p:spPr>
        </p:pic>
        <p:pic>
          <p:nvPicPr>
            <p:cNvPr id="10" name="Imagen 9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72408" b="82250" l="3910" r="90403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80" t="71969" r="13974" b="18512"/>
            <a:stretch/>
          </p:blipFill>
          <p:spPr>
            <a:xfrm>
              <a:off x="1881980" y="4531519"/>
              <a:ext cx="4945063" cy="774700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588000" y="-9840018"/>
            <a:ext cx="12192000" cy="576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271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70" b="20140"/>
          <a:stretch/>
        </p:blipFill>
        <p:spPr>
          <a:xfrm>
            <a:off x="4642014" y="952901"/>
            <a:ext cx="2844367" cy="3522846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691" b="97715" l="9953" r="8992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600" y="372806"/>
            <a:ext cx="8737600" cy="62411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70" b="20140"/>
          <a:stretch/>
        </p:blipFill>
        <p:spPr>
          <a:xfrm>
            <a:off x="-4527386" y="-3522846"/>
            <a:ext cx="2844367" cy="352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44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inépolis se solidariza con Cinemex ante amenaza de cierre por  covidMediotiemp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2599" y="927100"/>
            <a:ext cx="6175375" cy="3594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691" b="97715" l="9953" r="8992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74" y="353556"/>
            <a:ext cx="8737600" cy="6241142"/>
          </a:xfrm>
          <a:prstGeom prst="rect">
            <a:avLst/>
          </a:prstGeom>
        </p:spPr>
      </p:pic>
      <p:pic>
        <p:nvPicPr>
          <p:cNvPr id="6" name="Picture 2" descr="Cinépolis se solidariza con Cinemex ante amenaza de cierre por  covidMediotiemp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1601" y="11239500"/>
            <a:ext cx="6175375" cy="3594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5212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196" y="902815"/>
            <a:ext cx="6266268" cy="378591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4625" t="3710" r="4331" b="3963"/>
          <a:stretch/>
        </p:blipFill>
        <p:spPr>
          <a:xfrm>
            <a:off x="-3002280" y="-6134100"/>
            <a:ext cx="3434080" cy="4432300"/>
          </a:xfrm>
          <a:prstGeom prst="rect">
            <a:avLst/>
          </a:prstGeom>
        </p:spPr>
      </p:pic>
      <p:pic>
        <p:nvPicPr>
          <p:cNvPr id="19" name="Imagen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691" b="97715" l="9953" r="8992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74" y="353556"/>
            <a:ext cx="8737600" cy="624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930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221" t="1859" r="4408" b="5996"/>
          <a:stretch/>
        </p:blipFill>
        <p:spPr>
          <a:xfrm>
            <a:off x="2667000" y="-6134100"/>
            <a:ext cx="3429000" cy="4432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044" y="943347"/>
            <a:ext cx="6257447" cy="3606619"/>
          </a:xfrm>
          <a:prstGeom prst="rect">
            <a:avLst/>
          </a:prstGeom>
        </p:spPr>
      </p:pic>
      <p:pic>
        <p:nvPicPr>
          <p:cNvPr id="6" name="Imagen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691" b="97715" l="9953" r="8992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74" y="353556"/>
            <a:ext cx="8737600" cy="624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15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601" y="846862"/>
            <a:ext cx="6080699" cy="34711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1954" y="2642838"/>
            <a:ext cx="2696109" cy="347235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1875" y="4504537"/>
            <a:ext cx="1102925" cy="16766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994" y="-7180702"/>
            <a:ext cx="8501911" cy="4475246"/>
          </a:xfrm>
          <a:prstGeom prst="rect">
            <a:avLst/>
          </a:prstGeom>
        </p:spPr>
      </p:pic>
      <p:pic>
        <p:nvPicPr>
          <p:cNvPr id="10" name="Imagen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512" y="13447"/>
            <a:ext cx="9143999" cy="6858000"/>
          </a:xfrm>
          <a:prstGeom prst="rect">
            <a:avLst/>
          </a:prstGeom>
        </p:spPr>
      </p:pic>
      <p:pic>
        <p:nvPicPr>
          <p:cNvPr id="12" name="Imagen 9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2408" b="82250" l="3910" r="9040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80" t="71969" r="13974" b="18512"/>
          <a:stretch/>
        </p:blipFill>
        <p:spPr>
          <a:xfrm>
            <a:off x="1881980" y="4531519"/>
            <a:ext cx="4945063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35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19512" y="13447"/>
            <a:ext cx="9143999" cy="6858000"/>
            <a:chOff x="1519512" y="13447"/>
            <a:chExt cx="9143999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88681" y="848299"/>
              <a:ext cx="6104195" cy="340499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3846" y="2610998"/>
              <a:ext cx="2746774" cy="341934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46130" y="4501251"/>
              <a:ext cx="1145407" cy="1649225"/>
            </a:xfrm>
            <a:prstGeom prst="rect">
              <a:avLst/>
            </a:prstGeom>
          </p:spPr>
        </p:pic>
        <p:pic>
          <p:nvPicPr>
            <p:cNvPr id="10" name="Imagen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9512" y="13447"/>
              <a:ext cx="9143999" cy="6858000"/>
            </a:xfrm>
            <a:prstGeom prst="rect">
              <a:avLst/>
            </a:prstGeom>
          </p:spPr>
        </p:pic>
        <p:pic>
          <p:nvPicPr>
            <p:cNvPr id="11" name="Imagen 9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72408" b="82250" l="3910" r="90403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80" t="71969" r="13974" b="18512"/>
            <a:stretch/>
          </p:blipFill>
          <p:spPr>
            <a:xfrm>
              <a:off x="1881980" y="4531519"/>
              <a:ext cx="4945063" cy="774700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/>
          <a:srcRect l="26728" t="5969" r="23063"/>
          <a:stretch/>
        </p:blipFill>
        <p:spPr>
          <a:xfrm>
            <a:off x="7061200" y="-8712200"/>
            <a:ext cx="6121400" cy="51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643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aja Morelia Valladolid | LinkedI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1174" y="901701"/>
            <a:ext cx="3606799" cy="3606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691" b="97715" l="9953" r="8992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74" y="353556"/>
            <a:ext cx="8737600" cy="6241142"/>
          </a:xfrm>
          <a:prstGeom prst="rect">
            <a:avLst/>
          </a:prstGeom>
        </p:spPr>
      </p:pic>
      <p:pic>
        <p:nvPicPr>
          <p:cNvPr id="6" name="Picture 2" descr="Caja Morelia Valladolid | LinkedI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1026" y="-5854699"/>
            <a:ext cx="3606799" cy="3606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2400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92949" y="-7933908"/>
            <a:ext cx="3310230" cy="68580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1519512" y="13447"/>
            <a:ext cx="9143999" cy="6858000"/>
            <a:chOff x="1519512" y="13447"/>
            <a:chExt cx="9143999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5057" y="848142"/>
              <a:ext cx="6094543" cy="345715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17811" y="2621729"/>
              <a:ext cx="2720456" cy="360762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32136" y="4499754"/>
              <a:ext cx="1145364" cy="1729596"/>
            </a:xfrm>
            <a:prstGeom prst="rect">
              <a:avLst/>
            </a:prstGeom>
          </p:spPr>
        </p:pic>
        <p:pic>
          <p:nvPicPr>
            <p:cNvPr id="11" name="Imagen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9512" y="13447"/>
              <a:ext cx="9143999" cy="6858000"/>
            </a:xfrm>
            <a:prstGeom prst="rect">
              <a:avLst/>
            </a:prstGeom>
          </p:spPr>
        </p:pic>
        <p:pic>
          <p:nvPicPr>
            <p:cNvPr id="13" name="Imagen 9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72408" b="82250" l="3910" r="90403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80" t="71969" r="13974" b="18512"/>
            <a:stretch/>
          </p:blipFill>
          <p:spPr>
            <a:xfrm>
              <a:off x="1881980" y="4531519"/>
              <a:ext cx="4945063" cy="774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87088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91" b="97715" l="9953" r="8992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87" y="232229"/>
            <a:ext cx="8737600" cy="624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339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529" y="854597"/>
            <a:ext cx="6002869" cy="339836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5865" y="2633132"/>
            <a:ext cx="2690058" cy="3416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7400" y="-8335364"/>
            <a:ext cx="12192000" cy="6141493"/>
          </a:xfrm>
          <a:prstGeom prst="rect">
            <a:avLst/>
          </a:prstGeom>
        </p:spPr>
      </p:pic>
      <p:pic>
        <p:nvPicPr>
          <p:cNvPr id="10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512" y="13447"/>
            <a:ext cx="9143999" cy="6858000"/>
          </a:xfrm>
          <a:prstGeom prst="rect">
            <a:avLst/>
          </a:prstGeom>
        </p:spPr>
      </p:pic>
      <p:pic>
        <p:nvPicPr>
          <p:cNvPr id="11" name="Imagen 9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2408" b="82250" l="3910" r="9040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80" t="71969" r="13974" b="18512"/>
          <a:stretch/>
        </p:blipFill>
        <p:spPr>
          <a:xfrm>
            <a:off x="1822711" y="4531519"/>
            <a:ext cx="4945063" cy="7747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9492" y="4490720"/>
            <a:ext cx="1105468" cy="164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9935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57526" y="-11025660"/>
            <a:ext cx="9525000" cy="53258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5331" y="946128"/>
            <a:ext cx="5973586" cy="3574642"/>
          </a:xfrm>
          <a:prstGeom prst="rect">
            <a:avLst/>
          </a:prstGeom>
        </p:spPr>
      </p:pic>
      <p:pic>
        <p:nvPicPr>
          <p:cNvPr id="6" name="Imagen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691" b="97715" l="9953" r="8992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74" y="353556"/>
            <a:ext cx="8737600" cy="62411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88" y="11537928"/>
            <a:ext cx="5973586" cy="357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7914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40747" y="12560300"/>
            <a:ext cx="9916494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8818" y="11861800"/>
            <a:ext cx="9930268" cy="6858000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1519512" y="13447"/>
            <a:ext cx="9143999" cy="6858000"/>
            <a:chOff x="1519512" y="13447"/>
            <a:chExt cx="9143999" cy="68580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11635" y="876725"/>
              <a:ext cx="5929830" cy="341985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68797" y="2649354"/>
              <a:ext cx="2639346" cy="3356810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72600" y="4500880"/>
              <a:ext cx="1082040" cy="1625599"/>
            </a:xfrm>
            <a:prstGeom prst="rect">
              <a:avLst/>
            </a:prstGeom>
          </p:spPr>
        </p:pic>
        <p:pic>
          <p:nvPicPr>
            <p:cNvPr id="14" name="Imagen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9512" y="13447"/>
              <a:ext cx="9143999" cy="6858000"/>
            </a:xfrm>
            <a:prstGeom prst="rect">
              <a:avLst/>
            </a:prstGeom>
          </p:spPr>
        </p:pic>
        <p:pic>
          <p:nvPicPr>
            <p:cNvPr id="10" name="Imagen 9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72408" b="82250" l="3910" r="90403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80" t="71969" r="13974" b="18512"/>
            <a:stretch/>
          </p:blipFill>
          <p:spPr>
            <a:xfrm>
              <a:off x="1881980" y="4531519"/>
              <a:ext cx="4945063" cy="774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8185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97" b="23534"/>
          <a:stretch/>
        </p:blipFill>
        <p:spPr>
          <a:xfrm>
            <a:off x="4196317" y="963333"/>
            <a:ext cx="3548543" cy="3526059"/>
          </a:xfrm>
          <a:prstGeom prst="rect">
            <a:avLst/>
          </a:prstGeom>
        </p:spPr>
      </p:pic>
      <p:pic>
        <p:nvPicPr>
          <p:cNvPr id="4" name="Imagen 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691" b="97715" l="9953" r="8992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74" y="353556"/>
            <a:ext cx="8737600" cy="62411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97" b="23534"/>
          <a:stretch/>
        </p:blipFill>
        <p:spPr>
          <a:xfrm>
            <a:off x="-2328117" y="-7975364"/>
            <a:ext cx="6227476" cy="618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9519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7202" y="0"/>
            <a:ext cx="5760000" cy="6858000"/>
            <a:chOff x="3157202" y="0"/>
            <a:chExt cx="5760000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975" t="33895" r="9821"/>
            <a:stretch/>
          </p:blipFill>
          <p:spPr>
            <a:xfrm>
              <a:off x="4511062" y="459339"/>
              <a:ext cx="2661898" cy="338622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975" t="33895" r="9821"/>
            <a:stretch/>
          </p:blipFill>
          <p:spPr>
            <a:xfrm>
              <a:off x="6703730" y="2318052"/>
              <a:ext cx="1109945" cy="1641173"/>
            </a:xfrm>
            <a:prstGeom prst="rect">
              <a:avLst/>
            </a:prstGeom>
          </p:spPr>
        </p:pic>
        <p:sp>
          <p:nvSpPr>
            <p:cNvPr id="7" name="Rectángulo 6"/>
            <p:cNvSpPr/>
            <p:nvPr/>
          </p:nvSpPr>
          <p:spPr>
            <a:xfrm>
              <a:off x="3157202" y="0"/>
              <a:ext cx="5760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2" name="Imagen 3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914" t="33205" r="1287" b="4740"/>
            <a:stretch/>
          </p:blipFill>
          <p:spPr>
            <a:xfrm>
              <a:off x="4171828" y="118226"/>
              <a:ext cx="3730748" cy="4255750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01"/>
          <a:stretch/>
        </p:blipFill>
        <p:spPr>
          <a:xfrm>
            <a:off x="-1709691" y="1133278"/>
            <a:ext cx="3852267" cy="542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4256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1387" y="3090671"/>
            <a:ext cx="649225" cy="676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7524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3048000"/>
            <a:ext cx="762000" cy="76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5720" y="1648082"/>
            <a:ext cx="3314700" cy="3314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7" t="13504" r="13788" b="13768"/>
          <a:stretch/>
        </p:blipFill>
        <p:spPr>
          <a:xfrm>
            <a:off x="6236560" y="3993910"/>
            <a:ext cx="501900" cy="50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770" y="2914253"/>
            <a:ext cx="478955" cy="49097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4280" y="3748420"/>
            <a:ext cx="490979" cy="49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0686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105400" y="2689225"/>
            <a:ext cx="10515600" cy="1325563"/>
          </a:xfrm>
        </p:spPr>
        <p:txBody>
          <a:bodyPr/>
          <a:lstStyle/>
          <a:p>
            <a:r>
              <a:rPr lang="es-MX" dirty="0" smtClean="0"/>
              <a:t>Plantillas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49795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3999" cy="6858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408" b="82250" l="3910" r="9040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80" t="71969" r="13974" b="18512"/>
          <a:stretch/>
        </p:blipFill>
        <p:spPr>
          <a:xfrm>
            <a:off x="1881980" y="4531519"/>
            <a:ext cx="4945063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413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276850" y="2346325"/>
            <a:ext cx="10515600" cy="1325563"/>
          </a:xfrm>
        </p:spPr>
        <p:txBody>
          <a:bodyPr/>
          <a:lstStyle/>
          <a:p>
            <a:r>
              <a:rPr lang="es-MX" dirty="0" smtClean="0"/>
              <a:t>Diseño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44854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/>
          <p:cNvGrpSpPr/>
          <p:nvPr/>
        </p:nvGrpSpPr>
        <p:grpSpPr>
          <a:xfrm>
            <a:off x="1519512" y="13447"/>
            <a:ext cx="9143999" cy="6858000"/>
            <a:chOff x="1519512" y="13447"/>
            <a:chExt cx="9143999" cy="6858000"/>
          </a:xfrm>
        </p:grpSpPr>
        <p:grpSp>
          <p:nvGrpSpPr>
            <p:cNvPr id="13" name="Grupo 12"/>
            <p:cNvGrpSpPr/>
            <p:nvPr/>
          </p:nvGrpSpPr>
          <p:grpSpPr>
            <a:xfrm>
              <a:off x="1519512" y="13447"/>
              <a:ext cx="9143999" cy="6858000"/>
              <a:chOff x="1519512" y="13447"/>
              <a:chExt cx="9143999" cy="6858000"/>
            </a:xfrm>
          </p:grpSpPr>
          <p:pic>
            <p:nvPicPr>
              <p:cNvPr id="5" name="Imagen 4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586"/>
              <a:stretch/>
            </p:blipFill>
            <p:spPr>
              <a:xfrm>
                <a:off x="2222288" y="836022"/>
                <a:ext cx="5889747" cy="3370218"/>
              </a:xfrm>
              <a:prstGeom prst="rect">
                <a:avLst/>
              </a:prstGeom>
            </p:spPr>
          </p:pic>
          <p:pic>
            <p:nvPicPr>
              <p:cNvPr id="7" name="Imagen 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47" t="10566" r="15635"/>
              <a:stretch/>
            </p:blipFill>
            <p:spPr>
              <a:xfrm>
                <a:off x="7140388" y="2625634"/>
                <a:ext cx="2669818" cy="3370217"/>
              </a:xfrm>
              <a:prstGeom prst="rect">
                <a:avLst/>
              </a:prstGeom>
            </p:spPr>
          </p:pic>
          <p:pic>
            <p:nvPicPr>
              <p:cNvPr id="8" name="Imagen 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772" t="10155" r="16617"/>
              <a:stretch/>
            </p:blipFill>
            <p:spPr>
              <a:xfrm>
                <a:off x="9345705" y="4491318"/>
                <a:ext cx="1143001" cy="1855694"/>
              </a:xfrm>
              <a:prstGeom prst="rect">
                <a:avLst/>
              </a:prstGeom>
            </p:spPr>
          </p:pic>
          <p:pic>
            <p:nvPicPr>
              <p:cNvPr id="4" name="Imagen 3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9512" y="13447"/>
                <a:ext cx="9143999" cy="6858000"/>
              </a:xfrm>
              <a:prstGeom prst="rect">
                <a:avLst/>
              </a:prstGeom>
            </p:spPr>
          </p:pic>
        </p:grpSp>
        <p:pic>
          <p:nvPicPr>
            <p:cNvPr id="10" name="Imagen 9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72408" b="82250" l="3910" r="90403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80" t="71969" r="13974" b="18512"/>
            <a:stretch/>
          </p:blipFill>
          <p:spPr>
            <a:xfrm>
              <a:off x="1881980" y="4531519"/>
              <a:ext cx="4945063" cy="774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9836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/>
          <p:cNvGrpSpPr/>
          <p:nvPr/>
        </p:nvGrpSpPr>
        <p:grpSpPr>
          <a:xfrm>
            <a:off x="1704974" y="353556"/>
            <a:ext cx="8737600" cy="6241142"/>
            <a:chOff x="1704974" y="353556"/>
            <a:chExt cx="8737600" cy="6241142"/>
          </a:xfrm>
        </p:grpSpPr>
        <p:pic>
          <p:nvPicPr>
            <p:cNvPr id="9" name="Imagen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1340" y="922201"/>
              <a:ext cx="6077189" cy="3565979"/>
            </a:xfrm>
            <a:prstGeom prst="rect">
              <a:avLst/>
            </a:prstGeom>
          </p:spPr>
        </p:pic>
        <p:pic>
          <p:nvPicPr>
            <p:cNvPr id="8" name="Imagen 7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91" b="97715" l="9953" r="89929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4974" y="353556"/>
              <a:ext cx="8737600" cy="62411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116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o 12"/>
          <p:cNvGrpSpPr/>
          <p:nvPr/>
        </p:nvGrpSpPr>
        <p:grpSpPr>
          <a:xfrm>
            <a:off x="1524000" y="0"/>
            <a:ext cx="9143999" cy="6858000"/>
            <a:chOff x="1524000" y="0"/>
            <a:chExt cx="9143999" cy="6858000"/>
          </a:xfrm>
        </p:grpSpPr>
        <p:grpSp>
          <p:nvGrpSpPr>
            <p:cNvPr id="9" name="Grupo 8"/>
            <p:cNvGrpSpPr/>
            <p:nvPr/>
          </p:nvGrpSpPr>
          <p:grpSpPr>
            <a:xfrm>
              <a:off x="1524000" y="0"/>
              <a:ext cx="9143999" cy="6858000"/>
              <a:chOff x="1524000" y="0"/>
              <a:chExt cx="9143999" cy="6858000"/>
            </a:xfrm>
          </p:grpSpPr>
          <p:pic>
            <p:nvPicPr>
              <p:cNvPr id="8" name="Imagen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322"/>
              <a:stretch/>
            </p:blipFill>
            <p:spPr>
              <a:xfrm>
                <a:off x="2200275" y="828675"/>
                <a:ext cx="5924550" cy="3409950"/>
              </a:xfrm>
              <a:prstGeom prst="rect">
                <a:avLst/>
              </a:prstGeom>
            </p:spPr>
          </p:pic>
          <p:pic>
            <p:nvPicPr>
              <p:cNvPr id="6" name="Imagen 5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491" r="1705"/>
              <a:stretch/>
            </p:blipFill>
            <p:spPr>
              <a:xfrm>
                <a:off x="7127965" y="2579914"/>
                <a:ext cx="2721430" cy="3546566"/>
              </a:xfrm>
              <a:prstGeom prst="rect">
                <a:avLst/>
              </a:prstGeom>
            </p:spPr>
          </p:pic>
          <p:pic>
            <p:nvPicPr>
              <p:cNvPr id="5" name="Imagen 4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491" r="1705"/>
              <a:stretch/>
            </p:blipFill>
            <p:spPr>
              <a:xfrm>
                <a:off x="9353006" y="4454434"/>
                <a:ext cx="1136468" cy="1672046"/>
              </a:xfrm>
              <a:prstGeom prst="rect">
                <a:avLst/>
              </a:prstGeom>
            </p:spPr>
          </p:pic>
          <p:pic>
            <p:nvPicPr>
              <p:cNvPr id="4" name="Imagen 3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24000" y="0"/>
                <a:ext cx="9143999" cy="6858000"/>
              </a:xfrm>
              <a:prstGeom prst="rect">
                <a:avLst/>
              </a:prstGeom>
            </p:spPr>
          </p:pic>
        </p:grpSp>
        <p:pic>
          <p:nvPicPr>
            <p:cNvPr id="12" name="Imagen 11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72408" b="82250" l="3910" r="90403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80" t="71969" r="13974" b="18512"/>
            <a:stretch/>
          </p:blipFill>
          <p:spPr>
            <a:xfrm>
              <a:off x="1881980" y="4531519"/>
              <a:ext cx="4945063" cy="774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81745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/>
          <p:cNvGrpSpPr/>
          <p:nvPr/>
        </p:nvGrpSpPr>
        <p:grpSpPr>
          <a:xfrm>
            <a:off x="1524000" y="0"/>
            <a:ext cx="9143999" cy="6858000"/>
            <a:chOff x="1524000" y="0"/>
            <a:chExt cx="9143999" cy="6858000"/>
          </a:xfrm>
        </p:grpSpPr>
        <p:pic>
          <p:nvPicPr>
            <p:cNvPr id="8" name="Imagen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3600" y="838199"/>
              <a:ext cx="6057900" cy="3409951"/>
            </a:xfrm>
            <a:prstGeom prst="rect">
              <a:avLst/>
            </a:prstGeom>
          </p:spPr>
        </p:pic>
        <p:pic>
          <p:nvPicPr>
            <p:cNvPr id="9" name="Imagen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5973" y="2614040"/>
              <a:ext cx="2682877" cy="3424810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2599" y="4457700"/>
              <a:ext cx="1076325" cy="1714500"/>
            </a:xfrm>
            <a:prstGeom prst="rect">
              <a:avLst/>
            </a:prstGeom>
          </p:spPr>
        </p:pic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0"/>
              <a:ext cx="9143999" cy="6858000"/>
            </a:xfrm>
            <a:prstGeom prst="rect">
              <a:avLst/>
            </a:prstGeom>
          </p:spPr>
        </p:pic>
        <p:pic>
          <p:nvPicPr>
            <p:cNvPr id="11" name="Imagen 10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72408" b="82250" l="3910" r="90403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80" t="71969" r="13974" b="18512"/>
            <a:stretch/>
          </p:blipFill>
          <p:spPr>
            <a:xfrm>
              <a:off x="1881980" y="4531519"/>
              <a:ext cx="4945063" cy="774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7438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3157202" y="0"/>
            <a:ext cx="5760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" name="Group 2"/>
          <p:cNvGrpSpPr/>
          <p:nvPr/>
        </p:nvGrpSpPr>
        <p:grpSpPr>
          <a:xfrm>
            <a:off x="4171828" y="118226"/>
            <a:ext cx="3730748" cy="4255750"/>
            <a:chOff x="4171828" y="1138576"/>
            <a:chExt cx="3730748" cy="425575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t="258" b="5204"/>
            <a:stretch/>
          </p:blipFill>
          <p:spPr>
            <a:xfrm>
              <a:off x="4506841" y="1480738"/>
              <a:ext cx="2667758" cy="3398029"/>
            </a:xfrm>
            <a:prstGeom prst="rect">
              <a:avLst/>
            </a:prstGeom>
          </p:spPr>
        </p:pic>
        <p:pic>
          <p:nvPicPr>
            <p:cNvPr id="12" name="Imagen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914" t="33205" r="1287" b="4740"/>
            <a:stretch/>
          </p:blipFill>
          <p:spPr>
            <a:xfrm>
              <a:off x="4171828" y="1138576"/>
              <a:ext cx="3730748" cy="425575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/>
            <a:srcRect t="258" b="6838"/>
            <a:stretch/>
          </p:blipFill>
          <p:spPr>
            <a:xfrm>
              <a:off x="6719693" y="3315392"/>
              <a:ext cx="1084580" cy="16737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03368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2259</TotalTime>
  <Words>4</Words>
  <Application>Microsoft Office PowerPoint</Application>
  <PresentationFormat>Widescreen</PresentationFormat>
  <Paragraphs>3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Tema de Office</vt:lpstr>
      <vt:lpstr>Imágenes Formato</vt:lpstr>
      <vt:lpstr>PowerPoint Presentation</vt:lpstr>
      <vt:lpstr>PowerPoint Presentation</vt:lpstr>
      <vt:lpstr>Diseño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Plantillas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Cristian Perez Garcia</dc:creator>
  <cp:lastModifiedBy>Microsoft account</cp:lastModifiedBy>
  <cp:revision>58</cp:revision>
  <dcterms:created xsi:type="dcterms:W3CDTF">2019-05-30T15:49:15Z</dcterms:created>
  <dcterms:modified xsi:type="dcterms:W3CDTF">2022-12-13T04:37:40Z</dcterms:modified>
</cp:coreProperties>
</file>

<file path=docProps/thumbnail.jpeg>
</file>